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G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4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# Klasse G versterkers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G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21" y="566928"/>
            <a:ext cx="514355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G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811" y="566928"/>
            <a:ext cx="615237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Klasse G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VPOS1 8 0 DC	+70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VNEG1 6 0 DC	-70V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VPOS2 5 0 DC	+20V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VNEG2 4 0 DC	-20V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input source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VS1 1 0	DC 0 SIN(0V 48VPEAK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basis Klasse G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Q1h 8 1 9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Q1s 9 12 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Q2s 7 13 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Q2h 6 1 7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Dpos 5 9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Dneg 7 4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*compensatie Vsat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Db1 1 12 DNOM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basis Klasse G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Db4 13 1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Load resistance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RL1 2 0	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basis Klasse G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Spanningen als functie van de tijd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86" y="566928"/>
            <a:ext cx="72306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als functie van de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452" y="566928"/>
            <a:ext cx="6955096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